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2"/>
  </p:notesMasterIdLst>
  <p:sldIdLst>
    <p:sldId id="256" r:id="rId2"/>
    <p:sldId id="257" r:id="rId3"/>
    <p:sldId id="265" r:id="rId4"/>
    <p:sldId id="262" r:id="rId5"/>
    <p:sldId id="263" r:id="rId6"/>
    <p:sldId id="264" r:id="rId7"/>
    <p:sldId id="259" r:id="rId8"/>
    <p:sldId id="266" r:id="rId9"/>
    <p:sldId id="260" r:id="rId10"/>
    <p:sldId id="26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Nascimento" userId="d23aaba82ff60fa2" providerId="LiveId" clId="{F4B5046B-26F8-44B7-9D3E-DA5AF11516CF}"/>
    <pc:docChg chg="undo custSel addSld modSld sldOrd">
      <pc:chgData name="Felipe Nascimento" userId="d23aaba82ff60fa2" providerId="LiveId" clId="{F4B5046B-26F8-44B7-9D3E-DA5AF11516CF}" dt="2022-03-30T13:37:29.151" v="108" actId="122"/>
      <pc:docMkLst>
        <pc:docMk/>
      </pc:docMkLst>
      <pc:sldChg chg="modSp mod">
        <pc:chgData name="Felipe Nascimento" userId="d23aaba82ff60fa2" providerId="LiveId" clId="{F4B5046B-26F8-44B7-9D3E-DA5AF11516CF}" dt="2022-03-30T13:18:53.322" v="29" actId="17032"/>
        <pc:sldMkLst>
          <pc:docMk/>
          <pc:sldMk cId="340778519" sldId="257"/>
        </pc:sldMkLst>
        <pc:spChg chg="mod">
          <ac:chgData name="Felipe Nascimento" userId="d23aaba82ff60fa2" providerId="LiveId" clId="{F4B5046B-26F8-44B7-9D3E-DA5AF11516CF}" dt="2022-03-30T13:18:53.322" v="29" actId="17032"/>
          <ac:spMkLst>
            <pc:docMk/>
            <pc:sldMk cId="340778519" sldId="257"/>
            <ac:spMk id="3" creationId="{00000000-0000-0000-0000-000000000000}"/>
          </ac:spMkLst>
        </pc:spChg>
      </pc:sldChg>
      <pc:sldChg chg="addSp modSp mod">
        <pc:chgData name="Felipe Nascimento" userId="d23aaba82ff60fa2" providerId="LiveId" clId="{F4B5046B-26F8-44B7-9D3E-DA5AF11516CF}" dt="2022-03-30T13:35:01.470" v="103" actId="1076"/>
        <pc:sldMkLst>
          <pc:docMk/>
          <pc:sldMk cId="191830850" sldId="259"/>
        </pc:sldMkLst>
        <pc:picChg chg="add mod">
          <ac:chgData name="Felipe Nascimento" userId="d23aaba82ff60fa2" providerId="LiveId" clId="{F4B5046B-26F8-44B7-9D3E-DA5AF11516CF}" dt="2022-03-30T13:34:33.891" v="95" actId="1076"/>
          <ac:picMkLst>
            <pc:docMk/>
            <pc:sldMk cId="191830850" sldId="259"/>
            <ac:picMk id="4" creationId="{3AB480EC-4AE0-4383-900D-716BF895B61A}"/>
          </ac:picMkLst>
        </pc:picChg>
        <pc:picChg chg="add mod">
          <ac:chgData name="Felipe Nascimento" userId="d23aaba82ff60fa2" providerId="LiveId" clId="{F4B5046B-26F8-44B7-9D3E-DA5AF11516CF}" dt="2022-03-30T13:34:37.622" v="96" actId="1076"/>
          <ac:picMkLst>
            <pc:docMk/>
            <pc:sldMk cId="191830850" sldId="259"/>
            <ac:picMk id="7" creationId="{EF4609FD-1FED-441D-A13B-E34272D28683}"/>
          </ac:picMkLst>
        </pc:picChg>
        <pc:picChg chg="add mod">
          <ac:chgData name="Felipe Nascimento" userId="d23aaba82ff60fa2" providerId="LiveId" clId="{F4B5046B-26F8-44B7-9D3E-DA5AF11516CF}" dt="2022-03-30T13:35:01.470" v="103" actId="1076"/>
          <ac:picMkLst>
            <pc:docMk/>
            <pc:sldMk cId="191830850" sldId="259"/>
            <ac:picMk id="9" creationId="{702123A4-7B34-4C88-B608-9721A7D6BFF3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1" creationId="{3CAA3483-637D-4D2D-9B3B-A7A688B9E72C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2" creationId="{733EFE3A-58CE-42DE-85F2-95C2D454D07A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3" creationId="{8BD72FB9-2BC8-4DDB-A9D7-10E8A41B30AA}"/>
          </ac:picMkLst>
        </pc:picChg>
        <pc:picChg chg="mod">
          <ac:chgData name="Felipe Nascimento" userId="d23aaba82ff60fa2" providerId="LiveId" clId="{F4B5046B-26F8-44B7-9D3E-DA5AF11516CF}" dt="2022-03-30T13:34:28.342" v="94" actId="14100"/>
          <ac:picMkLst>
            <pc:docMk/>
            <pc:sldMk cId="191830850" sldId="259"/>
            <ac:picMk id="18" creationId="{D6B87F03-A783-4B12-940F-E525E2DA0BB2}"/>
          </ac:picMkLst>
        </pc:picChg>
        <pc:picChg chg="mod">
          <ac:chgData name="Felipe Nascimento" userId="d23aaba82ff60fa2" providerId="LiveId" clId="{F4B5046B-26F8-44B7-9D3E-DA5AF11516CF}" dt="2022-03-30T13:34:28.342" v="94" actId="14100"/>
          <ac:picMkLst>
            <pc:docMk/>
            <pc:sldMk cId="191830850" sldId="259"/>
            <ac:picMk id="21" creationId="{115CDB24-4069-49A6-81B0-CDD1B1310911}"/>
          </ac:picMkLst>
        </pc:picChg>
        <pc:picChg chg="mod">
          <ac:chgData name="Felipe Nascimento" userId="d23aaba82ff60fa2" providerId="LiveId" clId="{F4B5046B-26F8-44B7-9D3E-DA5AF11516CF}" dt="2022-03-30T13:29:51.254" v="79" actId="1076"/>
          <ac:picMkLst>
            <pc:docMk/>
            <pc:sldMk cId="191830850" sldId="259"/>
            <ac:picMk id="22" creationId="{FD31DA9A-1F5F-4B69-98AA-A7F395EA0A98}"/>
          </ac:picMkLst>
        </pc:picChg>
      </pc:sldChg>
      <pc:sldChg chg="modSp mod">
        <pc:chgData name="Felipe Nascimento" userId="d23aaba82ff60fa2" providerId="LiveId" clId="{F4B5046B-26F8-44B7-9D3E-DA5AF11516CF}" dt="2022-03-30T13:37:29.151" v="108" actId="122"/>
        <pc:sldMkLst>
          <pc:docMk/>
          <pc:sldMk cId="181951036" sldId="260"/>
        </pc:sldMkLst>
        <pc:spChg chg="mod">
          <ac:chgData name="Felipe Nascimento" userId="d23aaba82ff60fa2" providerId="LiveId" clId="{F4B5046B-26F8-44B7-9D3E-DA5AF11516CF}" dt="2022-03-30T13:37:16.993" v="105" actId="122"/>
          <ac:spMkLst>
            <pc:docMk/>
            <pc:sldMk cId="181951036" sldId="260"/>
            <ac:spMk id="12" creationId="{77CE0F19-6245-4585-9B1C-BBE298CE534C}"/>
          </ac:spMkLst>
        </pc:spChg>
        <pc:spChg chg="mod">
          <ac:chgData name="Felipe Nascimento" userId="d23aaba82ff60fa2" providerId="LiveId" clId="{F4B5046B-26F8-44B7-9D3E-DA5AF11516CF}" dt="2022-03-30T13:37:13.777" v="104" actId="122"/>
          <ac:spMkLst>
            <pc:docMk/>
            <pc:sldMk cId="181951036" sldId="260"/>
            <ac:spMk id="13" creationId="{82EDAEE8-FC45-4684-9B96-AD4BC1738B5B}"/>
          </ac:spMkLst>
        </pc:spChg>
        <pc:spChg chg="mod">
          <ac:chgData name="Felipe Nascimento" userId="d23aaba82ff60fa2" providerId="LiveId" clId="{F4B5046B-26F8-44B7-9D3E-DA5AF11516CF}" dt="2022-03-30T13:37:21.811" v="106" actId="122"/>
          <ac:spMkLst>
            <pc:docMk/>
            <pc:sldMk cId="181951036" sldId="260"/>
            <ac:spMk id="14" creationId="{F86AC4B0-B4A5-4F7B-A18F-B9C388C2BE94}"/>
          </ac:spMkLst>
        </pc:spChg>
        <pc:spChg chg="mod">
          <ac:chgData name="Felipe Nascimento" userId="d23aaba82ff60fa2" providerId="LiveId" clId="{F4B5046B-26F8-44B7-9D3E-DA5AF11516CF}" dt="2022-03-30T13:37:29.151" v="108" actId="122"/>
          <ac:spMkLst>
            <pc:docMk/>
            <pc:sldMk cId="181951036" sldId="260"/>
            <ac:spMk id="15" creationId="{0750B287-DE75-46CB-9EF6-7C0676DD4F56}"/>
          </ac:spMkLst>
        </pc:spChg>
      </pc:sldChg>
      <pc:sldChg chg="modSp mod">
        <pc:chgData name="Felipe Nascimento" userId="d23aaba82ff60fa2" providerId="LiveId" clId="{F4B5046B-26F8-44B7-9D3E-DA5AF11516CF}" dt="2022-03-30T13:32:23.789" v="90" actId="1076"/>
        <pc:sldMkLst>
          <pc:docMk/>
          <pc:sldMk cId="0" sldId="264"/>
        </pc:sldMkLst>
        <pc:picChg chg="mod">
          <ac:chgData name="Felipe Nascimento" userId="d23aaba82ff60fa2" providerId="LiveId" clId="{F4B5046B-26F8-44B7-9D3E-DA5AF11516CF}" dt="2022-03-30T13:32:23.789" v="90" actId="1076"/>
          <ac:picMkLst>
            <pc:docMk/>
            <pc:sldMk cId="0" sldId="264"/>
            <ac:picMk id="3" creationId="{00000000-0000-0000-0000-000000000000}"/>
          </ac:picMkLst>
        </pc:picChg>
      </pc:sldChg>
      <pc:sldChg chg="addSp delSp modSp add mod ord">
        <pc:chgData name="Felipe Nascimento" userId="d23aaba82ff60fa2" providerId="LiveId" clId="{F4B5046B-26F8-44B7-9D3E-DA5AF11516CF}" dt="2022-03-30T13:31:03.287" v="88"/>
        <pc:sldMkLst>
          <pc:docMk/>
          <pc:sldMk cId="1045130001" sldId="266"/>
        </pc:sldMkLst>
        <pc:spChg chg="add mod">
          <ac:chgData name="Felipe Nascimento" userId="d23aaba82ff60fa2" providerId="LiveId" clId="{F4B5046B-26F8-44B7-9D3E-DA5AF11516CF}" dt="2022-03-30T13:23:21.034" v="77" actId="20577"/>
          <ac:spMkLst>
            <pc:docMk/>
            <pc:sldMk cId="1045130001" sldId="266"/>
            <ac:spMk id="5" creationId="{A33E23D9-5D5E-41E1-9F4D-A33237D31B3B}"/>
          </ac:spMkLst>
        </pc:spChg>
        <pc:picChg chg="add mod">
          <ac:chgData name="Felipe Nascimento" userId="d23aaba82ff60fa2" providerId="LiveId" clId="{F4B5046B-26F8-44B7-9D3E-DA5AF11516CF}" dt="2022-03-30T13:15:28.507" v="6" actId="1076"/>
          <ac:picMkLst>
            <pc:docMk/>
            <pc:sldMk cId="1045130001" sldId="266"/>
            <ac:picMk id="3" creationId="{7B36FA7A-CB62-42F0-964B-DDFD807762A6}"/>
          </ac:picMkLst>
        </pc:picChg>
        <pc:picChg chg="del">
          <ac:chgData name="Felipe Nascimento" userId="d23aaba82ff60fa2" providerId="LiveId" clId="{F4B5046B-26F8-44B7-9D3E-DA5AF11516CF}" dt="2022-03-30T13:14:42.056" v="1" actId="478"/>
          <ac:picMkLst>
            <pc:docMk/>
            <pc:sldMk cId="1045130001" sldId="266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EFFA3-5D24-4F94-BB3F-AC602984E1F5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A8996-9828-4542-B1AB-EAC92E7565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5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stackedAreaChart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5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35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0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02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98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6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2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2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58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09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315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?pbi_source=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37"/>
            <a:ext cx="12346547" cy="7010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304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rgbClr val="6B4801"/>
                  </a:solidFill>
                </a:ln>
                <a:solidFill>
                  <a:schemeClr val="bg1"/>
                </a:solidFill>
                <a:latin typeface="Game of Thrones" panose="02000500000000000000" pitchFamily="2" charset="0"/>
                <a:cs typeface="Andalus" panose="02020603050405020304" pitchFamily="18" charset="-78"/>
              </a:rPr>
              <a:t>Muito Obrigado</a:t>
            </a:r>
            <a:endParaRPr lang="pt-BR" sz="4800" b="1" dirty="0">
              <a:ln w="19050">
                <a:solidFill>
                  <a:srgbClr val="6B4801"/>
                </a:solidFill>
              </a:ln>
              <a:solidFill>
                <a:schemeClr val="bg1"/>
              </a:solidFill>
              <a:latin typeface="Game of Thrones" panose="02000500000000000000" pitchFamily="2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796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lgerian" panose="04020705040A02060702" pitchFamily="82" charset="0"/>
              </a:rPr>
              <a:t>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Curiosidades sobre a série representada em dados: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1- Top 10 atores que mais aparecem?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2- Atores que ficaram mais tempo na serie?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3- Quais episódios tiverem maior nota?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4- Quais as temporadas tem maior nota media?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5- Qual os episódios mais longos?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6- Qual região tem mais casas? 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7- As maiores batalhas?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8- Quantas mortes por temporada 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9- Quem matou mais?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10- Casa que matou mais?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11 – Top 10 episódios com melhores notas?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12 -  Rei que mais atacou?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  <a:t>13 – Rei que mais foi atacado?</a:t>
            </a:r>
            <a:b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</a:br>
            <a:endParaRPr lang="pt-BR" sz="1600" dirty="0">
              <a:ln w="3175">
                <a:noFill/>
              </a:ln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Algerian" panose="04020705040A02060702" pitchFamily="82" charset="0"/>
              </a:rPr>
              <a:t>dashboard_got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03:53:33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03:50:05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tableEx ,pieChart ,clusteredColumnChart ,waterfallChart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funnel ,donutChart ,stackedAreaChart ,pieChart ,image ,image ,image ,tableEx ,waterfall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pieChart ,clusteredColumnChart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0CB45F8-4D41-4687-9619-1F3B7AB1A808}"/>
              </a:ext>
            </a:extLst>
          </p:cNvPr>
          <p:cNvSpPr txBox="1"/>
          <p:nvPr/>
        </p:nvSpPr>
        <p:spPr>
          <a:xfrm>
            <a:off x="41564" y="469613"/>
            <a:ext cx="1210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Game of Thrones" panose="02000500000000000000" pitchFamily="2" charset="0"/>
              </a:rPr>
              <a:t>   </a:t>
            </a:r>
            <a:r>
              <a:rPr lang="pt-BR" sz="3200" dirty="0">
                <a:solidFill>
                  <a:schemeClr val="tx1">
                    <a:lumMod val="65000"/>
                  </a:schemeClr>
                </a:solidFill>
                <a:latin typeface="Game of Thrones" panose="02000500000000000000" pitchFamily="2" charset="0"/>
                <a:cs typeface="Andalus" panose="02020603050405020304"/>
              </a:rPr>
              <a:t>TECNOLOGIAS  E  FERRAMENTAS  UTILIZADAS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F3620D-72D5-4F28-AE98-E9E6816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5" y="1752020"/>
            <a:ext cx="3352804" cy="25146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6B87F03-A783-4B12-940F-E525E2DA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40350" y="4724018"/>
            <a:ext cx="1694850" cy="16749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15CDB24-4069-49A6-81B0-CDD1B13109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2695451" y="4754842"/>
            <a:ext cx="1771890" cy="171297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D31DA9A-1F5F-4B69-98AA-A7F395EA0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3" y="1812534"/>
            <a:ext cx="4085036" cy="23935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B480EC-4AE0-4383-900D-716BF895B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80" y="4478410"/>
            <a:ext cx="2265840" cy="22658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4609FD-1FED-441D-A13B-E34272D28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85" y="4840941"/>
            <a:ext cx="1540778" cy="15407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2123A4-7B34-4C88-B608-9721A7D6B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49" y="4612737"/>
            <a:ext cx="1897472" cy="1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36FA7A-CB62-42F0-964B-DDFD80776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2" y="1359432"/>
            <a:ext cx="9323296" cy="52417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3E23D9-5D5E-41E1-9F4D-A33237D31B3B}"/>
              </a:ext>
            </a:extLst>
          </p:cNvPr>
          <p:cNvSpPr txBox="1"/>
          <p:nvPr/>
        </p:nvSpPr>
        <p:spPr>
          <a:xfrm>
            <a:off x="1434352" y="336176"/>
            <a:ext cx="932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me of Thrones" panose="02000500000000000000" pitchFamily="2" charset="0"/>
              </a:rPr>
              <a:t>TRELLO</a:t>
            </a:r>
            <a:endParaRPr lang="pt-BR" sz="2800" dirty="0">
              <a:latin typeface="Game of Thron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3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653" y="50006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Time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29A1E0-9864-4191-BCB0-127FEE7D2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" y="1802509"/>
            <a:ext cx="2462207" cy="229543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4CC1A8-8E0B-43D9-A708-383CE4389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04" y="1825625"/>
            <a:ext cx="2436896" cy="2234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3CFB16-366D-414D-84E2-0D9E79124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5" y="1791216"/>
            <a:ext cx="2458709" cy="22690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FF731D-766D-47D3-8F54-BE3E8D769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44" y="1802510"/>
            <a:ext cx="2458709" cy="22954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E0F19-6245-4585-9B1C-BBE298CE534C}"/>
              </a:ext>
            </a:extLst>
          </p:cNvPr>
          <p:cNvSpPr txBox="1"/>
          <p:nvPr/>
        </p:nvSpPr>
        <p:spPr>
          <a:xfrm>
            <a:off x="95692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André Rodrigues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EDAEE8-FC45-4684-9B96-AD4BC1738B5B}"/>
              </a:ext>
            </a:extLst>
          </p:cNvPr>
          <p:cNvSpPr txBox="1"/>
          <p:nvPr/>
        </p:nvSpPr>
        <p:spPr>
          <a:xfrm>
            <a:off x="3636334" y="427428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65000"/>
                  </a:schemeClr>
                </a:solidFill>
              </a:rPr>
              <a:t>Emilly</a:t>
            </a:r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 Cristina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6AC4B0-B4A5-4F7B-A18F-B9C388C2BE94}"/>
              </a:ext>
            </a:extLst>
          </p:cNvPr>
          <p:cNvSpPr txBox="1"/>
          <p:nvPr/>
        </p:nvSpPr>
        <p:spPr>
          <a:xfrm>
            <a:off x="640079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Felipe Nascimento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50B287-DE75-46CB-9EF6-7C0676DD4F56}"/>
              </a:ext>
            </a:extLst>
          </p:cNvPr>
          <p:cNvSpPr txBox="1"/>
          <p:nvPr/>
        </p:nvSpPr>
        <p:spPr>
          <a:xfrm>
            <a:off x="9080204" y="4274288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Lucas Calebe</a:t>
            </a:r>
          </a:p>
        </p:txBody>
      </p:sp>
    </p:spTree>
    <p:extLst>
      <p:ext uri="{BB962C8B-B14F-4D97-AF65-F5344CB8AC3E}">
        <p14:creationId xmlns:p14="http://schemas.microsoft.com/office/powerpoint/2010/main" val="18195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3875</TotalTime>
  <Words>291</Words>
  <Application>Microsoft Office PowerPoint</Application>
  <PresentationFormat>Widescreen</PresentationFormat>
  <Paragraphs>115</Paragraphs>
  <Slides>10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Algerian</vt:lpstr>
      <vt:lpstr>Andalus</vt:lpstr>
      <vt:lpstr>Arial</vt:lpstr>
      <vt:lpstr>Calibri</vt:lpstr>
      <vt:lpstr>Calibri Light</vt:lpstr>
      <vt:lpstr>Franklin Gothic Medium</vt:lpstr>
      <vt:lpstr>Game of Thrones</vt:lpstr>
      <vt:lpstr>Segoe UI</vt:lpstr>
      <vt:lpstr>Segoe UI Semibold</vt:lpstr>
      <vt:lpstr>Office Theme</vt:lpstr>
      <vt:lpstr>Apresentação do PowerPoint</vt:lpstr>
      <vt:lpstr> Curiosidades sobre a série representada em dados:</vt:lpstr>
      <vt:lpstr>dashboard_got</vt:lpstr>
      <vt:lpstr>Página 1</vt:lpstr>
      <vt:lpstr>Página 2</vt:lpstr>
      <vt:lpstr>Página 3</vt:lpstr>
      <vt:lpstr>Apresentação do PowerPoint</vt:lpstr>
      <vt:lpstr>Apresentação do PowerPoint</vt:lpstr>
      <vt:lpstr>Time</vt:lpstr>
      <vt:lpstr>Muito 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Providência</dc:creator>
  <cp:lastModifiedBy>Felipe Nascimento</cp:lastModifiedBy>
  <cp:revision>10</cp:revision>
  <dcterms:created xsi:type="dcterms:W3CDTF">2022-03-27T14:26:31Z</dcterms:created>
  <dcterms:modified xsi:type="dcterms:W3CDTF">2022-03-30T13:41:13Z</dcterms:modified>
</cp:coreProperties>
</file>